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30240288" cy="42840275"/>
  <p:notesSz cx="13762038" cy="17360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63" kern="1200">
        <a:solidFill>
          <a:schemeClr val="tx1"/>
        </a:solidFill>
        <a:latin typeface="Arial" charset="0"/>
        <a:ea typeface="+mn-ea"/>
        <a:cs typeface="+mn-cs"/>
      </a:defRPr>
    </a:lvl1pPr>
    <a:lvl2pPr marL="1332542" algn="l" rtl="0" fontAlgn="base">
      <a:spcBef>
        <a:spcPct val="0"/>
      </a:spcBef>
      <a:spcAft>
        <a:spcPct val="0"/>
      </a:spcAft>
      <a:defRPr sz="8063" kern="1200">
        <a:solidFill>
          <a:schemeClr val="tx1"/>
        </a:solidFill>
        <a:latin typeface="Arial" charset="0"/>
        <a:ea typeface="+mn-ea"/>
        <a:cs typeface="+mn-cs"/>
      </a:defRPr>
    </a:lvl2pPr>
    <a:lvl3pPr marL="2665089" algn="l" rtl="0" fontAlgn="base">
      <a:spcBef>
        <a:spcPct val="0"/>
      </a:spcBef>
      <a:spcAft>
        <a:spcPct val="0"/>
      </a:spcAft>
      <a:defRPr sz="8063" kern="1200">
        <a:solidFill>
          <a:schemeClr val="tx1"/>
        </a:solidFill>
        <a:latin typeface="Arial" charset="0"/>
        <a:ea typeface="+mn-ea"/>
        <a:cs typeface="+mn-cs"/>
      </a:defRPr>
    </a:lvl3pPr>
    <a:lvl4pPr marL="3997631" algn="l" rtl="0" fontAlgn="base">
      <a:spcBef>
        <a:spcPct val="0"/>
      </a:spcBef>
      <a:spcAft>
        <a:spcPct val="0"/>
      </a:spcAft>
      <a:defRPr sz="8063" kern="1200">
        <a:solidFill>
          <a:schemeClr val="tx1"/>
        </a:solidFill>
        <a:latin typeface="Arial" charset="0"/>
        <a:ea typeface="+mn-ea"/>
        <a:cs typeface="+mn-cs"/>
      </a:defRPr>
    </a:lvl4pPr>
    <a:lvl5pPr marL="5330173" algn="l" rtl="0" fontAlgn="base">
      <a:spcBef>
        <a:spcPct val="0"/>
      </a:spcBef>
      <a:spcAft>
        <a:spcPct val="0"/>
      </a:spcAft>
      <a:defRPr sz="8063" kern="1200">
        <a:solidFill>
          <a:schemeClr val="tx1"/>
        </a:solidFill>
        <a:latin typeface="Arial" charset="0"/>
        <a:ea typeface="+mn-ea"/>
        <a:cs typeface="+mn-cs"/>
      </a:defRPr>
    </a:lvl5pPr>
    <a:lvl6pPr marL="6662721" algn="l" defTabSz="2665089" rtl="0" eaLnBrk="1" latinLnBrk="0" hangingPunct="1">
      <a:defRPr sz="8063" kern="1200">
        <a:solidFill>
          <a:schemeClr val="tx1"/>
        </a:solidFill>
        <a:latin typeface="Arial" charset="0"/>
        <a:ea typeface="+mn-ea"/>
        <a:cs typeface="+mn-cs"/>
      </a:defRPr>
    </a:lvl6pPr>
    <a:lvl7pPr marL="7995263" algn="l" defTabSz="2665089" rtl="0" eaLnBrk="1" latinLnBrk="0" hangingPunct="1">
      <a:defRPr sz="8063" kern="1200">
        <a:solidFill>
          <a:schemeClr val="tx1"/>
        </a:solidFill>
        <a:latin typeface="Arial" charset="0"/>
        <a:ea typeface="+mn-ea"/>
        <a:cs typeface="+mn-cs"/>
      </a:defRPr>
    </a:lvl7pPr>
    <a:lvl8pPr marL="9327805" algn="l" defTabSz="2665089" rtl="0" eaLnBrk="1" latinLnBrk="0" hangingPunct="1">
      <a:defRPr sz="8063" kern="1200">
        <a:solidFill>
          <a:schemeClr val="tx1"/>
        </a:solidFill>
        <a:latin typeface="Arial" charset="0"/>
        <a:ea typeface="+mn-ea"/>
        <a:cs typeface="+mn-cs"/>
      </a:defRPr>
    </a:lvl8pPr>
    <a:lvl9pPr marL="10660352" algn="l" defTabSz="2665089" rtl="0" eaLnBrk="1" latinLnBrk="0" hangingPunct="1">
      <a:defRPr sz="8063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986" userDrawn="1">
          <p15:clr>
            <a:srgbClr val="A4A3A4"/>
          </p15:clr>
        </p15:guide>
        <p15:guide id="2" pos="95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00"/>
    <a:srgbClr val="0000FF"/>
    <a:srgbClr val="800000"/>
    <a:srgbClr val="FFFF00"/>
    <a:srgbClr val="CCFF99"/>
    <a:srgbClr val="66FF99"/>
    <a:srgbClr val="FFFFCC"/>
    <a:srgbClr val="FF99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65" autoAdjust="0"/>
    <p:restoredTop sz="99099" autoAdjust="0"/>
  </p:normalViewPr>
  <p:slideViewPr>
    <p:cSldViewPr snapToGrid="0">
      <p:cViewPr>
        <p:scale>
          <a:sx n="30" d="100"/>
          <a:sy n="30" d="100"/>
        </p:scale>
        <p:origin x="1518" y="552"/>
      </p:cViewPr>
      <p:guideLst>
        <p:guide orient="horz" pos="26986"/>
        <p:guide pos="95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014" y="8317659"/>
            <a:ext cx="17136164" cy="57393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4029" y="15172608"/>
            <a:ext cx="14112135" cy="6842541"/>
          </a:xfrm>
        </p:spPr>
        <p:txBody>
          <a:bodyPr/>
          <a:lstStyle>
            <a:lvl1pPr marL="0" indent="0" algn="ctr">
              <a:buNone/>
              <a:defRPr/>
            </a:lvl1pPr>
            <a:lvl2pPr marL="1239368" indent="0" algn="ctr">
              <a:buNone/>
              <a:defRPr/>
            </a:lvl2pPr>
            <a:lvl3pPr marL="2478732" indent="0" algn="ctr">
              <a:buNone/>
              <a:defRPr/>
            </a:lvl3pPr>
            <a:lvl4pPr marL="3718100" indent="0" algn="ctr">
              <a:buNone/>
              <a:defRPr/>
            </a:lvl4pPr>
            <a:lvl5pPr marL="4957469" indent="0" algn="ctr">
              <a:buNone/>
              <a:defRPr/>
            </a:lvl5pPr>
            <a:lvl6pPr marL="6196833" indent="0" algn="ctr">
              <a:buNone/>
              <a:defRPr/>
            </a:lvl6pPr>
            <a:lvl7pPr marL="7436202" indent="0" algn="ctr">
              <a:buNone/>
              <a:defRPr/>
            </a:lvl7pPr>
            <a:lvl8pPr marL="8675570" indent="0" algn="ctr">
              <a:buNone/>
              <a:defRPr/>
            </a:lvl8pPr>
            <a:lvl9pPr marL="991493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450A0-0C8D-4F67-BA50-89C4378A7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1EF47-482E-46D6-985B-AD412E328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616140" y="1072253"/>
            <a:ext cx="4536043" cy="228456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8010" y="1072253"/>
            <a:ext cx="13272126" cy="228456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DD4D4-DE71-4BB0-8E5A-6677BA545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4941A-8B2D-49C6-B979-D64C89E44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2516" y="17205545"/>
            <a:ext cx="17136164" cy="5317850"/>
          </a:xfrm>
        </p:spPr>
        <p:txBody>
          <a:bodyPr anchor="t"/>
          <a:lstStyle>
            <a:lvl1pPr algn="l">
              <a:defRPr sz="10775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2516" y="11348467"/>
            <a:ext cx="17136164" cy="5857070"/>
          </a:xfrm>
        </p:spPr>
        <p:txBody>
          <a:bodyPr anchor="b"/>
          <a:lstStyle>
            <a:lvl1pPr marL="0" indent="0">
              <a:buNone/>
              <a:defRPr sz="5622"/>
            </a:lvl1pPr>
            <a:lvl2pPr marL="1239368" indent="0">
              <a:buNone/>
              <a:defRPr sz="4685"/>
            </a:lvl2pPr>
            <a:lvl3pPr marL="2478732" indent="0">
              <a:buNone/>
              <a:defRPr sz="4216"/>
            </a:lvl3pPr>
            <a:lvl4pPr marL="3718100" indent="0">
              <a:buNone/>
              <a:defRPr sz="3749"/>
            </a:lvl4pPr>
            <a:lvl5pPr marL="4957469" indent="0">
              <a:buNone/>
              <a:defRPr sz="3749"/>
            </a:lvl5pPr>
            <a:lvl6pPr marL="6196833" indent="0">
              <a:buNone/>
              <a:defRPr sz="3749"/>
            </a:lvl6pPr>
            <a:lvl7pPr marL="7436202" indent="0">
              <a:buNone/>
              <a:defRPr sz="3749"/>
            </a:lvl7pPr>
            <a:lvl8pPr marL="8675570" indent="0">
              <a:buNone/>
              <a:defRPr sz="3749"/>
            </a:lvl8pPr>
            <a:lvl9pPr marL="9914934" indent="0">
              <a:buNone/>
              <a:defRPr sz="374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ECEE2-A07E-4C22-AE42-5AE72CB36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8010" y="6247563"/>
            <a:ext cx="8904085" cy="17670375"/>
          </a:xfrm>
        </p:spPr>
        <p:txBody>
          <a:bodyPr/>
          <a:lstStyle>
            <a:lvl1pPr>
              <a:defRPr sz="7496"/>
            </a:lvl1pPr>
            <a:lvl2pPr>
              <a:defRPr sz="6559"/>
            </a:lvl2pPr>
            <a:lvl3pPr>
              <a:defRPr sz="5622"/>
            </a:lvl3pPr>
            <a:lvl4pPr>
              <a:defRPr sz="4685"/>
            </a:lvl4pPr>
            <a:lvl5pPr>
              <a:defRPr sz="4685"/>
            </a:lvl5pPr>
            <a:lvl6pPr>
              <a:defRPr sz="4685"/>
            </a:lvl6pPr>
            <a:lvl7pPr>
              <a:defRPr sz="4685"/>
            </a:lvl7pPr>
            <a:lvl8pPr>
              <a:defRPr sz="4685"/>
            </a:lvl8pPr>
            <a:lvl9pPr>
              <a:defRPr sz="468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8098" y="6247563"/>
            <a:ext cx="8904085" cy="17670375"/>
          </a:xfrm>
        </p:spPr>
        <p:txBody>
          <a:bodyPr/>
          <a:lstStyle>
            <a:lvl1pPr>
              <a:defRPr sz="7496"/>
            </a:lvl1pPr>
            <a:lvl2pPr>
              <a:defRPr sz="6559"/>
            </a:lvl2pPr>
            <a:lvl3pPr>
              <a:defRPr sz="5622"/>
            </a:lvl3pPr>
            <a:lvl4pPr>
              <a:defRPr sz="4685"/>
            </a:lvl4pPr>
            <a:lvl5pPr>
              <a:defRPr sz="4685"/>
            </a:lvl5pPr>
            <a:lvl6pPr>
              <a:defRPr sz="4685"/>
            </a:lvl6pPr>
            <a:lvl7pPr>
              <a:defRPr sz="4685"/>
            </a:lvl7pPr>
            <a:lvl8pPr>
              <a:defRPr sz="4685"/>
            </a:lvl8pPr>
            <a:lvl9pPr>
              <a:defRPr sz="468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5A658-B89E-4500-8591-D96A20440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8013" y="5993445"/>
            <a:ext cx="8907584" cy="2497779"/>
          </a:xfrm>
        </p:spPr>
        <p:txBody>
          <a:bodyPr anchor="b"/>
          <a:lstStyle>
            <a:lvl1pPr marL="0" indent="0">
              <a:buNone/>
              <a:defRPr sz="6559" b="1"/>
            </a:lvl1pPr>
            <a:lvl2pPr marL="1239368" indent="0">
              <a:buNone/>
              <a:defRPr sz="5622" b="1"/>
            </a:lvl2pPr>
            <a:lvl3pPr marL="2478732" indent="0">
              <a:buNone/>
              <a:defRPr sz="4685" b="1"/>
            </a:lvl3pPr>
            <a:lvl4pPr marL="3718100" indent="0">
              <a:buNone/>
              <a:defRPr sz="4216" b="1"/>
            </a:lvl4pPr>
            <a:lvl5pPr marL="4957469" indent="0">
              <a:buNone/>
              <a:defRPr sz="4216" b="1"/>
            </a:lvl5pPr>
            <a:lvl6pPr marL="6196833" indent="0">
              <a:buNone/>
              <a:defRPr sz="4216" b="1"/>
            </a:lvl6pPr>
            <a:lvl7pPr marL="7436202" indent="0">
              <a:buNone/>
              <a:defRPr sz="4216" b="1"/>
            </a:lvl7pPr>
            <a:lvl8pPr marL="8675570" indent="0">
              <a:buNone/>
              <a:defRPr sz="4216" b="1"/>
            </a:lvl8pPr>
            <a:lvl9pPr marL="9914934" indent="0">
              <a:buNone/>
              <a:defRPr sz="421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8013" y="8491204"/>
            <a:ext cx="8907584" cy="15426713"/>
          </a:xfrm>
        </p:spPr>
        <p:txBody>
          <a:bodyPr/>
          <a:lstStyle>
            <a:lvl1pPr>
              <a:defRPr sz="6559"/>
            </a:lvl1pPr>
            <a:lvl2pPr>
              <a:defRPr sz="5622"/>
            </a:lvl2pPr>
            <a:lvl3pPr>
              <a:defRPr sz="4685"/>
            </a:lvl3pPr>
            <a:lvl4pPr>
              <a:defRPr sz="4216"/>
            </a:lvl4pPr>
            <a:lvl5pPr>
              <a:defRPr sz="4216"/>
            </a:lvl5pPr>
            <a:lvl6pPr>
              <a:defRPr sz="4216"/>
            </a:lvl6pPr>
            <a:lvl7pPr>
              <a:defRPr sz="4216"/>
            </a:lvl7pPr>
            <a:lvl8pPr>
              <a:defRPr sz="4216"/>
            </a:lvl8pPr>
            <a:lvl9pPr>
              <a:defRPr sz="421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41109" y="5993445"/>
            <a:ext cx="8911086" cy="2497779"/>
          </a:xfrm>
        </p:spPr>
        <p:txBody>
          <a:bodyPr anchor="b"/>
          <a:lstStyle>
            <a:lvl1pPr marL="0" indent="0">
              <a:buNone/>
              <a:defRPr sz="6559" b="1"/>
            </a:lvl1pPr>
            <a:lvl2pPr marL="1239368" indent="0">
              <a:buNone/>
              <a:defRPr sz="5622" b="1"/>
            </a:lvl2pPr>
            <a:lvl3pPr marL="2478732" indent="0">
              <a:buNone/>
              <a:defRPr sz="4685" b="1"/>
            </a:lvl3pPr>
            <a:lvl4pPr marL="3718100" indent="0">
              <a:buNone/>
              <a:defRPr sz="4216" b="1"/>
            </a:lvl4pPr>
            <a:lvl5pPr marL="4957469" indent="0">
              <a:buNone/>
              <a:defRPr sz="4216" b="1"/>
            </a:lvl5pPr>
            <a:lvl6pPr marL="6196833" indent="0">
              <a:buNone/>
              <a:defRPr sz="4216" b="1"/>
            </a:lvl6pPr>
            <a:lvl7pPr marL="7436202" indent="0">
              <a:buNone/>
              <a:defRPr sz="4216" b="1"/>
            </a:lvl7pPr>
            <a:lvl8pPr marL="8675570" indent="0">
              <a:buNone/>
              <a:defRPr sz="4216" b="1"/>
            </a:lvl8pPr>
            <a:lvl9pPr marL="9914934" indent="0">
              <a:buNone/>
              <a:defRPr sz="421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41109" y="8491204"/>
            <a:ext cx="8911086" cy="15426713"/>
          </a:xfrm>
        </p:spPr>
        <p:txBody>
          <a:bodyPr/>
          <a:lstStyle>
            <a:lvl1pPr>
              <a:defRPr sz="6559"/>
            </a:lvl1pPr>
            <a:lvl2pPr>
              <a:defRPr sz="5622"/>
            </a:lvl2pPr>
            <a:lvl3pPr>
              <a:defRPr sz="4685"/>
            </a:lvl3pPr>
            <a:lvl4pPr>
              <a:defRPr sz="4216"/>
            </a:lvl4pPr>
            <a:lvl5pPr>
              <a:defRPr sz="4216"/>
            </a:lvl5pPr>
            <a:lvl6pPr>
              <a:defRPr sz="4216"/>
            </a:lvl6pPr>
            <a:lvl7pPr>
              <a:defRPr sz="4216"/>
            </a:lvl7pPr>
            <a:lvl8pPr>
              <a:defRPr sz="4216"/>
            </a:lvl8pPr>
            <a:lvl9pPr>
              <a:defRPr sz="421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E8830-4FE5-4D5E-858D-65A7E2BA3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FD063-C4B5-4780-9936-FB0A460B7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5F234-77BC-4F92-9793-E63B48DD8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10" y="1066068"/>
            <a:ext cx="6632564" cy="4536905"/>
          </a:xfrm>
        </p:spPr>
        <p:txBody>
          <a:bodyPr anchor="b"/>
          <a:lstStyle>
            <a:lvl1pPr algn="l">
              <a:defRPr sz="5622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2078" y="1066068"/>
            <a:ext cx="11270106" cy="22851870"/>
          </a:xfrm>
        </p:spPr>
        <p:txBody>
          <a:bodyPr/>
          <a:lstStyle>
            <a:lvl1pPr>
              <a:defRPr sz="8901"/>
            </a:lvl1pPr>
            <a:lvl2pPr>
              <a:defRPr sz="7496"/>
            </a:lvl2pPr>
            <a:lvl3pPr>
              <a:defRPr sz="6559"/>
            </a:lvl3pPr>
            <a:lvl4pPr>
              <a:defRPr sz="5622"/>
            </a:lvl4pPr>
            <a:lvl5pPr>
              <a:defRPr sz="5622"/>
            </a:lvl5pPr>
            <a:lvl6pPr>
              <a:defRPr sz="5622"/>
            </a:lvl6pPr>
            <a:lvl7pPr>
              <a:defRPr sz="5622"/>
            </a:lvl7pPr>
            <a:lvl8pPr>
              <a:defRPr sz="5622"/>
            </a:lvl8pPr>
            <a:lvl9pPr>
              <a:defRPr sz="562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010" y="5602951"/>
            <a:ext cx="6632564" cy="18314965"/>
          </a:xfrm>
        </p:spPr>
        <p:txBody>
          <a:bodyPr/>
          <a:lstStyle>
            <a:lvl1pPr marL="0" indent="0">
              <a:buNone/>
              <a:defRPr sz="3749"/>
            </a:lvl1pPr>
            <a:lvl2pPr marL="1239368" indent="0">
              <a:buNone/>
              <a:defRPr sz="3280"/>
            </a:lvl2pPr>
            <a:lvl3pPr marL="2478732" indent="0">
              <a:buNone/>
              <a:defRPr sz="2811"/>
            </a:lvl3pPr>
            <a:lvl4pPr marL="3718100" indent="0">
              <a:buNone/>
              <a:defRPr sz="2342"/>
            </a:lvl4pPr>
            <a:lvl5pPr marL="4957469" indent="0">
              <a:buNone/>
              <a:defRPr sz="2342"/>
            </a:lvl5pPr>
            <a:lvl6pPr marL="6196833" indent="0">
              <a:buNone/>
              <a:defRPr sz="2342"/>
            </a:lvl6pPr>
            <a:lvl7pPr marL="7436202" indent="0">
              <a:buNone/>
              <a:defRPr sz="2342"/>
            </a:lvl7pPr>
            <a:lvl8pPr marL="8675570" indent="0">
              <a:buNone/>
              <a:defRPr sz="2342"/>
            </a:lvl8pPr>
            <a:lvl9pPr marL="9914934" indent="0">
              <a:buNone/>
              <a:defRPr sz="234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A81A9-A396-4FD5-96AA-6601BE93A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1540" y="18742627"/>
            <a:ext cx="12096115" cy="2212669"/>
          </a:xfrm>
        </p:spPr>
        <p:txBody>
          <a:bodyPr anchor="b"/>
          <a:lstStyle>
            <a:lvl1pPr algn="l">
              <a:defRPr sz="5622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51540" y="2392431"/>
            <a:ext cx="12096115" cy="16065107"/>
          </a:xfrm>
        </p:spPr>
        <p:txBody>
          <a:bodyPr lIns="52908" tIns="26454" rIns="52908" bIns="26454"/>
          <a:lstStyle>
            <a:lvl1pPr marL="0" indent="0">
              <a:buNone/>
              <a:defRPr sz="8901"/>
            </a:lvl1pPr>
            <a:lvl2pPr marL="1239368" indent="0">
              <a:buNone/>
              <a:defRPr sz="7496"/>
            </a:lvl2pPr>
            <a:lvl3pPr marL="2478732" indent="0">
              <a:buNone/>
              <a:defRPr sz="6559"/>
            </a:lvl3pPr>
            <a:lvl4pPr marL="3718100" indent="0">
              <a:buNone/>
              <a:defRPr sz="5622"/>
            </a:lvl4pPr>
            <a:lvl5pPr marL="4957469" indent="0">
              <a:buNone/>
              <a:defRPr sz="5622"/>
            </a:lvl5pPr>
            <a:lvl6pPr marL="6196833" indent="0">
              <a:buNone/>
              <a:defRPr sz="5622"/>
            </a:lvl6pPr>
            <a:lvl7pPr marL="7436202" indent="0">
              <a:buNone/>
              <a:defRPr sz="5622"/>
            </a:lvl7pPr>
            <a:lvl8pPr marL="8675570" indent="0">
              <a:buNone/>
              <a:defRPr sz="5622"/>
            </a:lvl8pPr>
            <a:lvl9pPr marL="9914934" indent="0">
              <a:buNone/>
              <a:defRPr sz="5622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1540" y="20955299"/>
            <a:ext cx="12096115" cy="3142362"/>
          </a:xfrm>
        </p:spPr>
        <p:txBody>
          <a:bodyPr/>
          <a:lstStyle>
            <a:lvl1pPr marL="0" indent="0">
              <a:buNone/>
              <a:defRPr sz="3749"/>
            </a:lvl1pPr>
            <a:lvl2pPr marL="1239368" indent="0">
              <a:buNone/>
              <a:defRPr sz="3280"/>
            </a:lvl2pPr>
            <a:lvl3pPr marL="2478732" indent="0">
              <a:buNone/>
              <a:defRPr sz="2811"/>
            </a:lvl3pPr>
            <a:lvl4pPr marL="3718100" indent="0">
              <a:buNone/>
              <a:defRPr sz="2342"/>
            </a:lvl4pPr>
            <a:lvl5pPr marL="4957469" indent="0">
              <a:buNone/>
              <a:defRPr sz="2342"/>
            </a:lvl5pPr>
            <a:lvl6pPr marL="6196833" indent="0">
              <a:buNone/>
              <a:defRPr sz="2342"/>
            </a:lvl6pPr>
            <a:lvl7pPr marL="7436202" indent="0">
              <a:buNone/>
              <a:defRPr sz="2342"/>
            </a:lvl7pPr>
            <a:lvl8pPr marL="8675570" indent="0">
              <a:buNone/>
              <a:defRPr sz="2342"/>
            </a:lvl8pPr>
            <a:lvl9pPr marL="9914934" indent="0">
              <a:buNone/>
              <a:defRPr sz="234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24383-EB10-40FE-B2B2-07F5F90BE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2015" y="1716834"/>
            <a:ext cx="27216259" cy="7140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26" tIns="40813" rIns="81626" bIns="408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2015" y="9997317"/>
            <a:ext cx="27216259" cy="28275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26" tIns="40813" rIns="81626" bIns="408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2015" y="39016134"/>
            <a:ext cx="7056067" cy="2975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26" tIns="40813" rIns="81626" bIns="40813" numCol="1" anchor="t" anchorCtr="0" compatLnSpc="1">
            <a:prstTxWarp prst="textNoShape">
              <a:avLst/>
            </a:prstTxWarp>
          </a:bodyPr>
          <a:lstStyle>
            <a:lvl1pPr>
              <a:defRPr sz="609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32099" y="39016134"/>
            <a:ext cx="9576091" cy="2975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26" tIns="40813" rIns="81626" bIns="40813" numCol="1" anchor="t" anchorCtr="0" compatLnSpc="1">
            <a:prstTxWarp prst="textNoShape">
              <a:avLst/>
            </a:prstTxWarp>
          </a:bodyPr>
          <a:lstStyle>
            <a:lvl1pPr algn="ctr">
              <a:defRPr sz="609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72207" y="39016134"/>
            <a:ext cx="7056067" cy="2975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26" tIns="40813" rIns="81626" bIns="40813" numCol="1" anchor="t" anchorCtr="0" compatLnSpc="1">
            <a:prstTxWarp prst="textNoShape">
              <a:avLst/>
            </a:prstTxWarp>
          </a:bodyPr>
          <a:lstStyle>
            <a:lvl1pPr algn="r">
              <a:defRPr sz="6090">
                <a:latin typeface="Arial" charset="0"/>
              </a:defRPr>
            </a:lvl1pPr>
          </a:lstStyle>
          <a:p>
            <a:pPr>
              <a:defRPr/>
            </a:pPr>
            <a:fld id="{B783D12C-5B74-4A86-ACE7-EFC2EC8B3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Reacto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30240288" cy="4284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21383" rtl="0" eaLnBrk="0" fontAlgn="base" hangingPunct="0">
        <a:spcBef>
          <a:spcPct val="0"/>
        </a:spcBef>
        <a:spcAft>
          <a:spcPct val="0"/>
        </a:spcAft>
        <a:defRPr sz="18271">
          <a:solidFill>
            <a:schemeClr val="tx2"/>
          </a:solidFill>
          <a:latin typeface="+mj-lt"/>
          <a:ea typeface="+mj-ea"/>
          <a:cs typeface="+mj-cs"/>
        </a:defRPr>
      </a:lvl1pPr>
      <a:lvl2pPr algn="ctr" defTabSz="3821383" rtl="0" eaLnBrk="0" fontAlgn="base" hangingPunct="0">
        <a:spcBef>
          <a:spcPct val="0"/>
        </a:spcBef>
        <a:spcAft>
          <a:spcPct val="0"/>
        </a:spcAft>
        <a:defRPr sz="18271">
          <a:solidFill>
            <a:schemeClr val="tx2"/>
          </a:solidFill>
          <a:latin typeface="Arial" charset="0"/>
        </a:defRPr>
      </a:lvl2pPr>
      <a:lvl3pPr algn="ctr" defTabSz="3821383" rtl="0" eaLnBrk="0" fontAlgn="base" hangingPunct="0">
        <a:spcBef>
          <a:spcPct val="0"/>
        </a:spcBef>
        <a:spcAft>
          <a:spcPct val="0"/>
        </a:spcAft>
        <a:defRPr sz="18271">
          <a:solidFill>
            <a:schemeClr val="tx2"/>
          </a:solidFill>
          <a:latin typeface="Arial" charset="0"/>
        </a:defRPr>
      </a:lvl3pPr>
      <a:lvl4pPr algn="ctr" defTabSz="3821383" rtl="0" eaLnBrk="0" fontAlgn="base" hangingPunct="0">
        <a:spcBef>
          <a:spcPct val="0"/>
        </a:spcBef>
        <a:spcAft>
          <a:spcPct val="0"/>
        </a:spcAft>
        <a:defRPr sz="18271">
          <a:solidFill>
            <a:schemeClr val="tx2"/>
          </a:solidFill>
          <a:latin typeface="Arial" charset="0"/>
        </a:defRPr>
      </a:lvl4pPr>
      <a:lvl5pPr algn="ctr" defTabSz="3821383" rtl="0" eaLnBrk="0" fontAlgn="base" hangingPunct="0">
        <a:spcBef>
          <a:spcPct val="0"/>
        </a:spcBef>
        <a:spcAft>
          <a:spcPct val="0"/>
        </a:spcAft>
        <a:defRPr sz="18271">
          <a:solidFill>
            <a:schemeClr val="tx2"/>
          </a:solidFill>
          <a:latin typeface="Arial" charset="0"/>
        </a:defRPr>
      </a:lvl5pPr>
      <a:lvl6pPr marL="1239368" algn="ctr" rtl="0" fontAlgn="base">
        <a:spcBef>
          <a:spcPct val="0"/>
        </a:spcBef>
        <a:spcAft>
          <a:spcPct val="0"/>
        </a:spcAft>
        <a:defRPr sz="11713">
          <a:solidFill>
            <a:schemeClr val="tx2"/>
          </a:solidFill>
          <a:latin typeface="Arial" charset="0"/>
        </a:defRPr>
      </a:lvl6pPr>
      <a:lvl7pPr marL="2478732" algn="ctr" rtl="0" fontAlgn="base">
        <a:spcBef>
          <a:spcPct val="0"/>
        </a:spcBef>
        <a:spcAft>
          <a:spcPct val="0"/>
        </a:spcAft>
        <a:defRPr sz="11713">
          <a:solidFill>
            <a:schemeClr val="tx2"/>
          </a:solidFill>
          <a:latin typeface="Arial" charset="0"/>
        </a:defRPr>
      </a:lvl7pPr>
      <a:lvl8pPr marL="3718100" algn="ctr" rtl="0" fontAlgn="base">
        <a:spcBef>
          <a:spcPct val="0"/>
        </a:spcBef>
        <a:spcAft>
          <a:spcPct val="0"/>
        </a:spcAft>
        <a:defRPr sz="11713">
          <a:solidFill>
            <a:schemeClr val="tx2"/>
          </a:solidFill>
          <a:latin typeface="Arial" charset="0"/>
        </a:defRPr>
      </a:lvl8pPr>
      <a:lvl9pPr marL="4957469" algn="ctr" rtl="0" fontAlgn="base">
        <a:spcBef>
          <a:spcPct val="0"/>
        </a:spcBef>
        <a:spcAft>
          <a:spcPct val="0"/>
        </a:spcAft>
        <a:defRPr sz="11713">
          <a:solidFill>
            <a:schemeClr val="tx2"/>
          </a:solidFill>
          <a:latin typeface="Arial" charset="0"/>
        </a:defRPr>
      </a:lvl9pPr>
    </p:titleStyle>
    <p:bodyStyle>
      <a:lvl1pPr marL="1433019" indent="-1433019" algn="l" defTabSz="3821383" rtl="0" eaLnBrk="0" fontAlgn="base" hangingPunct="0">
        <a:spcBef>
          <a:spcPct val="20000"/>
        </a:spcBef>
        <a:spcAft>
          <a:spcPct val="0"/>
        </a:spcAft>
        <a:buChar char="•"/>
        <a:defRPr sz="13586">
          <a:solidFill>
            <a:schemeClr val="tx1"/>
          </a:solidFill>
          <a:latin typeface="+mn-lt"/>
          <a:ea typeface="+mn-ea"/>
          <a:cs typeface="+mn-cs"/>
        </a:defRPr>
      </a:lvl1pPr>
      <a:lvl2pPr marL="3107023" indent="-1196332" algn="l" defTabSz="3821383" rtl="0" eaLnBrk="0" fontAlgn="base" hangingPunct="0">
        <a:spcBef>
          <a:spcPct val="20000"/>
        </a:spcBef>
        <a:spcAft>
          <a:spcPct val="0"/>
        </a:spcAft>
        <a:buChar char="–"/>
        <a:defRPr sz="11713">
          <a:solidFill>
            <a:schemeClr val="tx1"/>
          </a:solidFill>
          <a:latin typeface="+mn-lt"/>
        </a:defRPr>
      </a:lvl2pPr>
      <a:lvl3pPr marL="4781031" indent="-959649" algn="l" defTabSz="3821383" rtl="0" eaLnBrk="0" fontAlgn="base" hangingPunct="0">
        <a:spcBef>
          <a:spcPct val="20000"/>
        </a:spcBef>
        <a:spcAft>
          <a:spcPct val="0"/>
        </a:spcAft>
        <a:buChar char="•"/>
        <a:defRPr sz="9839">
          <a:solidFill>
            <a:schemeClr val="tx1"/>
          </a:solidFill>
          <a:latin typeface="+mn-lt"/>
        </a:defRPr>
      </a:lvl3pPr>
      <a:lvl4pPr marL="6691722" indent="-955343" algn="l" defTabSz="3821383" rtl="0" eaLnBrk="0" fontAlgn="base" hangingPunct="0">
        <a:spcBef>
          <a:spcPct val="20000"/>
        </a:spcBef>
        <a:spcAft>
          <a:spcPct val="0"/>
        </a:spcAft>
        <a:buChar char="–"/>
        <a:defRPr sz="8434">
          <a:solidFill>
            <a:schemeClr val="tx1"/>
          </a:solidFill>
          <a:latin typeface="+mn-lt"/>
        </a:defRPr>
      </a:lvl4pPr>
      <a:lvl5pPr marL="8602414" indent="-951042" algn="l" defTabSz="3821383" rtl="0" eaLnBrk="0" fontAlgn="base" hangingPunct="0">
        <a:spcBef>
          <a:spcPct val="20000"/>
        </a:spcBef>
        <a:spcAft>
          <a:spcPct val="0"/>
        </a:spcAft>
        <a:buChar char="»"/>
        <a:defRPr sz="8434">
          <a:solidFill>
            <a:schemeClr val="tx1"/>
          </a:solidFill>
          <a:latin typeface="+mn-lt"/>
        </a:defRPr>
      </a:lvl5pPr>
      <a:lvl6pPr marL="6816518" indent="-619684" algn="l" rtl="0" fontAlgn="base">
        <a:spcBef>
          <a:spcPct val="20000"/>
        </a:spcBef>
        <a:spcAft>
          <a:spcPct val="0"/>
        </a:spcAft>
        <a:buChar char="»"/>
        <a:defRPr sz="5622">
          <a:solidFill>
            <a:schemeClr val="tx1"/>
          </a:solidFill>
          <a:latin typeface="+mn-lt"/>
        </a:defRPr>
      </a:lvl6pPr>
      <a:lvl7pPr marL="8055886" indent="-619684" algn="l" rtl="0" fontAlgn="base">
        <a:spcBef>
          <a:spcPct val="20000"/>
        </a:spcBef>
        <a:spcAft>
          <a:spcPct val="0"/>
        </a:spcAft>
        <a:buChar char="»"/>
        <a:defRPr sz="5622">
          <a:solidFill>
            <a:schemeClr val="tx1"/>
          </a:solidFill>
          <a:latin typeface="+mn-lt"/>
        </a:defRPr>
      </a:lvl7pPr>
      <a:lvl8pPr marL="9295249" indent="-619684" algn="l" rtl="0" fontAlgn="base">
        <a:spcBef>
          <a:spcPct val="20000"/>
        </a:spcBef>
        <a:spcAft>
          <a:spcPct val="0"/>
        </a:spcAft>
        <a:buChar char="»"/>
        <a:defRPr sz="5622">
          <a:solidFill>
            <a:schemeClr val="tx1"/>
          </a:solidFill>
          <a:latin typeface="+mn-lt"/>
        </a:defRPr>
      </a:lvl8pPr>
      <a:lvl9pPr marL="10534618" indent="-619684" algn="l" rtl="0" fontAlgn="base">
        <a:spcBef>
          <a:spcPct val="20000"/>
        </a:spcBef>
        <a:spcAft>
          <a:spcPct val="0"/>
        </a:spcAft>
        <a:buChar char="»"/>
        <a:defRPr sz="5622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478732" rtl="0" eaLnBrk="1" latinLnBrk="0" hangingPunct="1">
        <a:defRPr sz="4685" kern="1200">
          <a:solidFill>
            <a:schemeClr val="tx1"/>
          </a:solidFill>
          <a:latin typeface="+mn-lt"/>
          <a:ea typeface="+mn-ea"/>
          <a:cs typeface="+mn-cs"/>
        </a:defRPr>
      </a:lvl1pPr>
      <a:lvl2pPr marL="1239368" algn="l" defTabSz="2478732" rtl="0" eaLnBrk="1" latinLnBrk="0" hangingPunct="1">
        <a:defRPr sz="4685" kern="1200">
          <a:solidFill>
            <a:schemeClr val="tx1"/>
          </a:solidFill>
          <a:latin typeface="+mn-lt"/>
          <a:ea typeface="+mn-ea"/>
          <a:cs typeface="+mn-cs"/>
        </a:defRPr>
      </a:lvl2pPr>
      <a:lvl3pPr marL="2478732" algn="l" defTabSz="2478732" rtl="0" eaLnBrk="1" latinLnBrk="0" hangingPunct="1">
        <a:defRPr sz="4685" kern="1200">
          <a:solidFill>
            <a:schemeClr val="tx1"/>
          </a:solidFill>
          <a:latin typeface="+mn-lt"/>
          <a:ea typeface="+mn-ea"/>
          <a:cs typeface="+mn-cs"/>
        </a:defRPr>
      </a:lvl3pPr>
      <a:lvl4pPr marL="3718100" algn="l" defTabSz="2478732" rtl="0" eaLnBrk="1" latinLnBrk="0" hangingPunct="1">
        <a:defRPr sz="4685" kern="1200">
          <a:solidFill>
            <a:schemeClr val="tx1"/>
          </a:solidFill>
          <a:latin typeface="+mn-lt"/>
          <a:ea typeface="+mn-ea"/>
          <a:cs typeface="+mn-cs"/>
        </a:defRPr>
      </a:lvl4pPr>
      <a:lvl5pPr marL="4957469" algn="l" defTabSz="2478732" rtl="0" eaLnBrk="1" latinLnBrk="0" hangingPunct="1">
        <a:defRPr sz="4685" kern="1200">
          <a:solidFill>
            <a:schemeClr val="tx1"/>
          </a:solidFill>
          <a:latin typeface="+mn-lt"/>
          <a:ea typeface="+mn-ea"/>
          <a:cs typeface="+mn-cs"/>
        </a:defRPr>
      </a:lvl5pPr>
      <a:lvl6pPr marL="6196833" algn="l" defTabSz="2478732" rtl="0" eaLnBrk="1" latinLnBrk="0" hangingPunct="1">
        <a:defRPr sz="4685" kern="1200">
          <a:solidFill>
            <a:schemeClr val="tx1"/>
          </a:solidFill>
          <a:latin typeface="+mn-lt"/>
          <a:ea typeface="+mn-ea"/>
          <a:cs typeface="+mn-cs"/>
        </a:defRPr>
      </a:lvl6pPr>
      <a:lvl7pPr marL="7436202" algn="l" defTabSz="2478732" rtl="0" eaLnBrk="1" latinLnBrk="0" hangingPunct="1">
        <a:defRPr sz="4685" kern="1200">
          <a:solidFill>
            <a:schemeClr val="tx1"/>
          </a:solidFill>
          <a:latin typeface="+mn-lt"/>
          <a:ea typeface="+mn-ea"/>
          <a:cs typeface="+mn-cs"/>
        </a:defRPr>
      </a:lvl7pPr>
      <a:lvl8pPr marL="8675570" algn="l" defTabSz="2478732" rtl="0" eaLnBrk="1" latinLnBrk="0" hangingPunct="1">
        <a:defRPr sz="4685" kern="1200">
          <a:solidFill>
            <a:schemeClr val="tx1"/>
          </a:solidFill>
          <a:latin typeface="+mn-lt"/>
          <a:ea typeface="+mn-ea"/>
          <a:cs typeface="+mn-cs"/>
        </a:defRPr>
      </a:lvl8pPr>
      <a:lvl9pPr marL="9914934" algn="l" defTabSz="2478732" rtl="0" eaLnBrk="1" latinLnBrk="0" hangingPunct="1">
        <a:defRPr sz="46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zxcv@gmail.com" TargetMode="External"/><Relationship Id="rId2" Type="http://schemas.openxmlformats.org/officeDocument/2006/relationships/hyperlink" Target="mailto:asdf@gmai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/>
        </p:nvSpPr>
        <p:spPr>
          <a:xfrm>
            <a:off x="0" y="-18453"/>
            <a:ext cx="30282783" cy="5400000"/>
          </a:xfrm>
          <a:prstGeom prst="rect">
            <a:avLst/>
          </a:prstGeom>
          <a:gradFill>
            <a:gsLst>
              <a:gs pos="0">
                <a:schemeClr val="accent6">
                  <a:tint val="50000"/>
                  <a:satMod val="300000"/>
                  <a:alpha val="90000"/>
                </a:schemeClr>
              </a:gs>
              <a:gs pos="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  <a:ln w="38100">
            <a:solidFill>
              <a:schemeClr val="accent6">
                <a:lumMod val="75000"/>
              </a:schemeClr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90000" dist="50800" dir="5400000" sy="-100000" algn="bl" rotWithShape="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74371" tIns="37186" rIns="74371" bIns="37186" rtlCol="0" anchor="ctr"/>
          <a:lstStyle/>
          <a:p>
            <a:pPr algn="ctr"/>
            <a:endParaRPr lang="en-US" sz="37775"/>
          </a:p>
        </p:txBody>
      </p:sp>
      <p:sp>
        <p:nvSpPr>
          <p:cNvPr id="4" name="TextBox 3"/>
          <p:cNvSpPr txBox="1">
            <a:spLocks/>
          </p:cNvSpPr>
          <p:nvPr/>
        </p:nvSpPr>
        <p:spPr>
          <a:xfrm>
            <a:off x="5177813" y="279732"/>
            <a:ext cx="21675454" cy="201409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74371" tIns="37186" rIns="74371" bIns="37186" rtlCol="0">
            <a:spAutoFit/>
          </a:bodyPr>
          <a:lstStyle/>
          <a:p>
            <a:pPr algn="just"/>
            <a:r>
              <a:rPr lang="en-US" sz="63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Write your abstract title here with font size 60-66 (optimize as per your need) in Cambria font </a:t>
            </a:r>
            <a:endParaRPr lang="en-US" sz="63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5437156" y="2810964"/>
            <a:ext cx="21468501" cy="229109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74371" tIns="37186" rIns="74371" bIns="37186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First Author</a:t>
            </a:r>
            <a:r>
              <a:rPr lang="en-US" sz="4800" b="1" baseline="30000" dirty="0" smtClean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1,2</a:t>
            </a:r>
            <a:r>
              <a:rPr lang="en-US" sz="4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4800" b="1" dirty="0" smtClean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S. Authors</a:t>
            </a:r>
            <a:r>
              <a:rPr lang="en-US" sz="4800" b="1" baseline="30000" dirty="0" smtClean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en-US" sz="4800" b="1" dirty="0" smtClean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,…(Cambria 48 size)………. </a:t>
            </a:r>
            <a:r>
              <a:rPr lang="en-US" sz="4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and C.A. </a:t>
            </a:r>
            <a:r>
              <a:rPr lang="en-US" sz="4800" b="1" dirty="0" err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Name</a:t>
            </a:r>
            <a:r>
              <a:rPr lang="en-US" sz="4800" b="1" baseline="30000" dirty="0" err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endParaRPr lang="en-US" sz="4800" b="1" dirty="0">
              <a:solidFill>
                <a:srgbClr val="0000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sz="4800" b="1" i="1" baseline="30000" dirty="0" smtClean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en-US" sz="4800" b="1" i="1" dirty="0" smtClean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Name of Institute</a:t>
            </a:r>
            <a:r>
              <a:rPr lang="en-US" sz="4800" b="1" i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4800" b="1" i="1" smtClean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Place </a:t>
            </a:r>
            <a:endParaRPr lang="en-US" sz="4800" b="1" i="1" dirty="0" smtClean="0">
              <a:solidFill>
                <a:srgbClr val="0000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sz="4800" b="1" i="1" baseline="30000" dirty="0" smtClean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4800" b="1" i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Name of Institute, </a:t>
            </a:r>
            <a:r>
              <a:rPr lang="en-US" sz="4800" b="1" i="1" dirty="0" smtClean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Place</a:t>
            </a:r>
            <a:endParaRPr lang="en-US" sz="4800" b="1" i="1" dirty="0">
              <a:solidFill>
                <a:srgbClr val="0000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42" name="Rectangle 183"/>
          <p:cNvSpPr>
            <a:spLocks noChangeArrowheads="1"/>
          </p:cNvSpPr>
          <p:nvPr/>
        </p:nvSpPr>
        <p:spPr bwMode="auto">
          <a:xfrm>
            <a:off x="-6299972" y="-2890097"/>
            <a:ext cx="150259" cy="5888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371" tIns="37186" rIns="74371" bIns="37186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7775"/>
          </a:p>
        </p:txBody>
      </p:sp>
      <p:sp>
        <p:nvSpPr>
          <p:cNvPr id="1046" name="Rectangle 1045"/>
          <p:cNvSpPr>
            <a:spLocks/>
          </p:cNvSpPr>
          <p:nvPr/>
        </p:nvSpPr>
        <p:spPr>
          <a:xfrm>
            <a:off x="8862645" y="41792025"/>
            <a:ext cx="21420138" cy="10482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74371" tIns="37186" rIns="74371" bIns="3718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216" b="1" dirty="0">
                <a:latin typeface="Cambria" pitchFamily="18" charset="0"/>
                <a:cs typeface="Arial" pitchFamily="34" charset="0"/>
              </a:rPr>
              <a:t>Contacts: </a:t>
            </a:r>
            <a:r>
              <a:rPr lang="en-US" sz="4216" b="1" dirty="0" err="1">
                <a:latin typeface="Cambria" pitchFamily="18" charset="0"/>
                <a:cs typeface="Arial" pitchFamily="34" charset="0"/>
              </a:rPr>
              <a:t>98XXXXX52X</a:t>
            </a:r>
            <a:r>
              <a:rPr lang="en-US" sz="4216" b="1" dirty="0">
                <a:latin typeface="Cambria" pitchFamily="18" charset="0"/>
                <a:cs typeface="Arial" pitchFamily="34" charset="0"/>
              </a:rPr>
              <a:t> (M); </a:t>
            </a:r>
            <a:r>
              <a:rPr lang="en-US" sz="4216" b="1" dirty="0" err="1">
                <a:latin typeface="Cambria" pitchFamily="18" charset="0"/>
                <a:cs typeface="Arial" pitchFamily="34" charset="0"/>
              </a:rPr>
              <a:t>98XXXXX52X</a:t>
            </a:r>
            <a:r>
              <a:rPr lang="en-US" sz="4216" b="1" dirty="0">
                <a:latin typeface="Cambria" pitchFamily="18" charset="0"/>
                <a:cs typeface="Arial" pitchFamily="34" charset="0"/>
              </a:rPr>
              <a:t> (M);   </a:t>
            </a:r>
            <a:r>
              <a:rPr lang="en-US" sz="4216" b="1" dirty="0">
                <a:latin typeface="Cambria" pitchFamily="18" charset="0"/>
                <a:cs typeface="Arial" pitchFamily="34" charset="0"/>
                <a:hlinkClick r:id="rId2"/>
              </a:rPr>
              <a:t>asdf@gmail.com</a:t>
            </a:r>
            <a:r>
              <a:rPr lang="en-US" sz="4216" b="1" dirty="0">
                <a:latin typeface="Cambria" pitchFamily="18" charset="0"/>
                <a:cs typeface="Arial" pitchFamily="34" charset="0"/>
              </a:rPr>
              <a:t>; </a:t>
            </a:r>
            <a:r>
              <a:rPr lang="en-US" sz="4216" b="1" dirty="0">
                <a:latin typeface="Cambria" pitchFamily="18" charset="0"/>
                <a:cs typeface="Arial" pitchFamily="34" charset="0"/>
                <a:hlinkClick r:id="rId3"/>
              </a:rPr>
              <a:t>zxcv@gmail.com</a:t>
            </a:r>
            <a:r>
              <a:rPr lang="en-US" sz="4216" b="1" dirty="0">
                <a:latin typeface="Cambr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151" name="Rounded Rectangle 150"/>
          <p:cNvSpPr/>
          <p:nvPr/>
        </p:nvSpPr>
        <p:spPr>
          <a:xfrm>
            <a:off x="190500" y="3395433"/>
            <a:ext cx="5246656" cy="187811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NUCAR 2023</a:t>
            </a:r>
          </a:p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E-92</a:t>
            </a:r>
            <a:r>
              <a:rPr lang="en-US" sz="6559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6559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5" descr="201410071206410"/>
          <p:cNvPicPr>
            <a:picLocks noChangeAspect="1" noChangeArrowheads="1"/>
          </p:cNvPicPr>
          <p:nvPr/>
        </p:nvPicPr>
        <p:blipFill>
          <a:blip r:embed="rId4"/>
          <a:srcRect l="13245" r="13245"/>
          <a:stretch>
            <a:fillRect/>
          </a:stretch>
        </p:blipFill>
        <p:spPr bwMode="auto">
          <a:xfrm>
            <a:off x="122648" y="47433"/>
            <a:ext cx="3251297" cy="3240000"/>
          </a:xfrm>
          <a:prstGeom prst="ellipse">
            <a:avLst/>
          </a:prstGeom>
          <a:ln>
            <a:noFill/>
          </a:ln>
          <a:effectLst>
            <a:softEdge rad="12700"/>
          </a:effectLst>
        </p:spPr>
      </p:pic>
      <p:sp>
        <p:nvSpPr>
          <p:cNvPr id="2" name="Rectangle 1"/>
          <p:cNvSpPr/>
          <p:nvPr/>
        </p:nvSpPr>
        <p:spPr>
          <a:xfrm>
            <a:off x="26974220" y="1007547"/>
            <a:ext cx="3240000" cy="32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 smtClean="0"/>
              <a:t>Institute Logo</a:t>
            </a:r>
            <a:endParaRPr lang="en-IN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537022" y="6691256"/>
            <a:ext cx="15634384" cy="381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write Your Poster No. here and then delete this comment in printing version</a:t>
            </a:r>
            <a:endParaRPr lang="en-IN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386667" y="5381548"/>
            <a:ext cx="741709" cy="1528186"/>
          </a:xfrm>
          <a:prstGeom prst="straightConnector1">
            <a:avLst/>
          </a:prstGeom>
          <a:ln>
            <a:headEnd type="oval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495971" y="19601891"/>
            <a:ext cx="7249933" cy="13331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TEXT, FIG., </a:t>
            </a:r>
            <a:r>
              <a:rPr lang="en-US" dirty="0" err="1" smtClean="0"/>
              <a:t>etc</a:t>
            </a:r>
            <a:endParaRPr lang="en-IN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648" y="101433"/>
            <a:ext cx="1844355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56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2745</TotalTime>
  <Words>82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Cambria</vt:lpstr>
      <vt:lpstr>Default Design</vt:lpstr>
      <vt:lpstr>PowerPoint Presentation</vt:lpstr>
    </vt:vector>
  </TitlesOfParts>
  <Company>B.A.R.C.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P.N.Pathak</dc:creator>
  <cp:lastModifiedBy>Dr. A. Sarkar</cp:lastModifiedBy>
  <cp:revision>511</cp:revision>
  <dcterms:created xsi:type="dcterms:W3CDTF">2007-09-05T11:21:38Z</dcterms:created>
  <dcterms:modified xsi:type="dcterms:W3CDTF">2023-03-24T05:40:17Z</dcterms:modified>
</cp:coreProperties>
</file>